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2" r:id="rId6"/>
    <p:sldId id="261" r:id="rId7"/>
    <p:sldId id="264" r:id="rId8"/>
    <p:sldId id="263" r:id="rId9"/>
    <p:sldId id="265" r:id="rId10"/>
    <p:sldId id="266" r:id="rId11"/>
    <p:sldId id="267" r:id="rId12"/>
    <p:sldId id="268"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E5D5"/>
    <a:srgbClr val="DDBA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D77424-9D01-4F21-92A2-ED6259B25457}" v="14" dt="2025-04-01T01:44:56.4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89D77424-9D01-4F21-92A2-ED6259B25457}"/>
    <pc:docChg chg="undo custSel addSld delSld modSld sldOrd">
      <pc:chgData name="McCoy,Haley" userId="7863d2f6-667a-4b2e-acf7-ac8ceac4da7d" providerId="ADAL" clId="{89D77424-9D01-4F21-92A2-ED6259B25457}" dt="2025-04-01T01:48:03.664" v="3754" actId="5793"/>
      <pc:docMkLst>
        <pc:docMk/>
      </pc:docMkLst>
      <pc:sldChg chg="modSp new mod">
        <pc:chgData name="McCoy,Haley" userId="7863d2f6-667a-4b2e-acf7-ac8ceac4da7d" providerId="ADAL" clId="{89D77424-9D01-4F21-92A2-ED6259B25457}" dt="2025-03-31T19:41:48.409" v="49" actId="20577"/>
        <pc:sldMkLst>
          <pc:docMk/>
          <pc:sldMk cId="3563905205" sldId="256"/>
        </pc:sldMkLst>
        <pc:spChg chg="mod">
          <ac:chgData name="McCoy,Haley" userId="7863d2f6-667a-4b2e-acf7-ac8ceac4da7d" providerId="ADAL" clId="{89D77424-9D01-4F21-92A2-ED6259B25457}" dt="2025-03-31T19:41:45.683" v="39" actId="20577"/>
          <ac:spMkLst>
            <pc:docMk/>
            <pc:sldMk cId="3563905205" sldId="256"/>
            <ac:spMk id="2" creationId="{EC118775-BB32-6B1D-734A-EA6C32B57969}"/>
          </ac:spMkLst>
        </pc:spChg>
        <pc:spChg chg="mod">
          <ac:chgData name="McCoy,Haley" userId="7863d2f6-667a-4b2e-acf7-ac8ceac4da7d" providerId="ADAL" clId="{89D77424-9D01-4F21-92A2-ED6259B25457}" dt="2025-03-31T19:41:48.409" v="49" actId="20577"/>
          <ac:spMkLst>
            <pc:docMk/>
            <pc:sldMk cId="3563905205" sldId="256"/>
            <ac:spMk id="3" creationId="{E67D094F-BB66-EEE4-595F-387DE11B8DBD}"/>
          </ac:spMkLst>
        </pc:spChg>
      </pc:sldChg>
      <pc:sldChg chg="modSp add mod">
        <pc:chgData name="McCoy,Haley" userId="7863d2f6-667a-4b2e-acf7-ac8ceac4da7d" providerId="ADAL" clId="{89D77424-9D01-4F21-92A2-ED6259B25457}" dt="2025-03-31T19:42:50.003" v="52" actId="208"/>
        <pc:sldMkLst>
          <pc:docMk/>
          <pc:sldMk cId="3994102186" sldId="257"/>
        </pc:sldMkLst>
        <pc:picChg chg="mod">
          <ac:chgData name="McCoy,Haley" userId="7863d2f6-667a-4b2e-acf7-ac8ceac4da7d" providerId="ADAL" clId="{89D77424-9D01-4F21-92A2-ED6259B25457}" dt="2025-03-31T19:42:50.003" v="52" actId="208"/>
          <ac:picMkLst>
            <pc:docMk/>
            <pc:sldMk cId="3994102186" sldId="257"/>
            <ac:picMk id="4" creationId="{2EE27042-D723-0719-66A7-61AA825DF17E}"/>
          </ac:picMkLst>
        </pc:picChg>
      </pc:sldChg>
      <pc:sldChg chg="addSp modSp new mod">
        <pc:chgData name="McCoy,Haley" userId="7863d2f6-667a-4b2e-acf7-ac8ceac4da7d" providerId="ADAL" clId="{89D77424-9D01-4F21-92A2-ED6259B25457}" dt="2025-03-31T19:45:46.035" v="574" actId="1076"/>
        <pc:sldMkLst>
          <pc:docMk/>
          <pc:sldMk cId="3047507416" sldId="258"/>
        </pc:sldMkLst>
        <pc:spChg chg="mod">
          <ac:chgData name="McCoy,Haley" userId="7863d2f6-667a-4b2e-acf7-ac8ceac4da7d" providerId="ADAL" clId="{89D77424-9D01-4F21-92A2-ED6259B25457}" dt="2025-03-31T19:43:25.871" v="70" actId="20577"/>
          <ac:spMkLst>
            <pc:docMk/>
            <pc:sldMk cId="3047507416" sldId="258"/>
            <ac:spMk id="2" creationId="{651407D3-8174-71D6-D7E9-32155E682806}"/>
          </ac:spMkLst>
        </pc:spChg>
        <pc:spChg chg="mod">
          <ac:chgData name="McCoy,Haley" userId="7863d2f6-667a-4b2e-acf7-ac8ceac4da7d" providerId="ADAL" clId="{89D77424-9D01-4F21-92A2-ED6259B25457}" dt="2025-03-31T19:45:34.660" v="570" actId="20577"/>
          <ac:spMkLst>
            <pc:docMk/>
            <pc:sldMk cId="3047507416" sldId="258"/>
            <ac:spMk id="3" creationId="{A4892D1E-3D47-6F3C-43A0-6BFA3683E493}"/>
          </ac:spMkLst>
        </pc:spChg>
        <pc:picChg chg="add mod">
          <ac:chgData name="McCoy,Haley" userId="7863d2f6-667a-4b2e-acf7-ac8ceac4da7d" providerId="ADAL" clId="{89D77424-9D01-4F21-92A2-ED6259B25457}" dt="2025-03-31T19:45:46.035" v="574" actId="1076"/>
          <ac:picMkLst>
            <pc:docMk/>
            <pc:sldMk cId="3047507416" sldId="258"/>
            <ac:picMk id="4" creationId="{1C197C74-701D-1D93-97C7-597B4C28D153}"/>
          </ac:picMkLst>
        </pc:picChg>
      </pc:sldChg>
      <pc:sldChg chg="modSp new del mod ord modTransition">
        <pc:chgData name="McCoy,Haley" userId="7863d2f6-667a-4b2e-acf7-ac8ceac4da7d" providerId="ADAL" clId="{89D77424-9D01-4F21-92A2-ED6259B25457}" dt="2025-04-01T01:47:59.041" v="3734" actId="47"/>
        <pc:sldMkLst>
          <pc:docMk/>
          <pc:sldMk cId="3307899842" sldId="259"/>
        </pc:sldMkLst>
        <pc:spChg chg="mod">
          <ac:chgData name="McCoy,Haley" userId="7863d2f6-667a-4b2e-acf7-ac8ceac4da7d" providerId="ADAL" clId="{89D77424-9D01-4F21-92A2-ED6259B25457}" dt="2025-04-01T01:44:03.914" v="3311" actId="20577"/>
          <ac:spMkLst>
            <pc:docMk/>
            <pc:sldMk cId="3307899842" sldId="259"/>
            <ac:spMk id="2" creationId="{62849166-CE8F-DD7A-64E4-9B59E2B52E44}"/>
          </ac:spMkLst>
        </pc:spChg>
        <pc:spChg chg="mod">
          <ac:chgData name="McCoy,Haley" userId="7863d2f6-667a-4b2e-acf7-ac8ceac4da7d" providerId="ADAL" clId="{89D77424-9D01-4F21-92A2-ED6259B25457}" dt="2025-04-01T01:44:47.851" v="3469" actId="20577"/>
          <ac:spMkLst>
            <pc:docMk/>
            <pc:sldMk cId="3307899842" sldId="259"/>
            <ac:spMk id="3" creationId="{8FEBA598-A58B-EC2A-F7D7-61084C5C6684}"/>
          </ac:spMkLst>
        </pc:spChg>
      </pc:sldChg>
      <pc:sldChg chg="modSp new mod">
        <pc:chgData name="McCoy,Haley" userId="7863d2f6-667a-4b2e-acf7-ac8ceac4da7d" providerId="ADAL" clId="{89D77424-9D01-4F21-92A2-ED6259B25457}" dt="2025-03-31T19:48:05.324" v="934" actId="20577"/>
        <pc:sldMkLst>
          <pc:docMk/>
          <pc:sldMk cId="1086626366" sldId="260"/>
        </pc:sldMkLst>
        <pc:spChg chg="mod">
          <ac:chgData name="McCoy,Haley" userId="7863d2f6-667a-4b2e-acf7-ac8ceac4da7d" providerId="ADAL" clId="{89D77424-9D01-4F21-92A2-ED6259B25457}" dt="2025-03-31T19:46:59.029" v="626" actId="20577"/>
          <ac:spMkLst>
            <pc:docMk/>
            <pc:sldMk cId="1086626366" sldId="260"/>
            <ac:spMk id="2" creationId="{88A9809C-1647-8267-52E3-0E57C7D451F3}"/>
          </ac:spMkLst>
        </pc:spChg>
        <pc:spChg chg="mod">
          <ac:chgData name="McCoy,Haley" userId="7863d2f6-667a-4b2e-acf7-ac8ceac4da7d" providerId="ADAL" clId="{89D77424-9D01-4F21-92A2-ED6259B25457}" dt="2025-03-31T19:48:05.324" v="934" actId="20577"/>
          <ac:spMkLst>
            <pc:docMk/>
            <pc:sldMk cId="1086626366" sldId="260"/>
            <ac:spMk id="3" creationId="{917D4CC0-32E0-1C45-4C91-9C56567F6AB8}"/>
          </ac:spMkLst>
        </pc:spChg>
      </pc:sldChg>
      <pc:sldChg chg="addSp modSp new mod">
        <pc:chgData name="McCoy,Haley" userId="7863d2f6-667a-4b2e-acf7-ac8ceac4da7d" providerId="ADAL" clId="{89D77424-9D01-4F21-92A2-ED6259B25457}" dt="2025-04-01T01:43:06.030" v="3117" actId="20577"/>
        <pc:sldMkLst>
          <pc:docMk/>
          <pc:sldMk cId="553636367" sldId="261"/>
        </pc:sldMkLst>
        <pc:spChg chg="mod">
          <ac:chgData name="McCoy,Haley" userId="7863d2f6-667a-4b2e-acf7-ac8ceac4da7d" providerId="ADAL" clId="{89D77424-9D01-4F21-92A2-ED6259B25457}" dt="2025-03-31T19:48:09.482" v="949" actId="20577"/>
          <ac:spMkLst>
            <pc:docMk/>
            <pc:sldMk cId="553636367" sldId="261"/>
            <ac:spMk id="2" creationId="{58B56924-3257-3BB7-C13A-CD9CB774FCC3}"/>
          </ac:spMkLst>
        </pc:spChg>
        <pc:spChg chg="mod">
          <ac:chgData name="McCoy,Haley" userId="7863d2f6-667a-4b2e-acf7-ac8ceac4da7d" providerId="ADAL" clId="{89D77424-9D01-4F21-92A2-ED6259B25457}" dt="2025-04-01T01:43:06.030" v="3117" actId="20577"/>
          <ac:spMkLst>
            <pc:docMk/>
            <pc:sldMk cId="553636367" sldId="261"/>
            <ac:spMk id="3" creationId="{4F78B5C4-214F-DB2E-6112-4EACE4240279}"/>
          </ac:spMkLst>
        </pc:spChg>
        <pc:picChg chg="add mod">
          <ac:chgData name="McCoy,Haley" userId="7863d2f6-667a-4b2e-acf7-ac8ceac4da7d" providerId="ADAL" clId="{89D77424-9D01-4F21-92A2-ED6259B25457}" dt="2025-04-01T01:35:27.336" v="1764" actId="14100"/>
          <ac:picMkLst>
            <pc:docMk/>
            <pc:sldMk cId="553636367" sldId="261"/>
            <ac:picMk id="4" creationId="{FB382F22-DCDC-11AB-E9FF-FC7850A239F7}"/>
          </ac:picMkLst>
        </pc:picChg>
      </pc:sldChg>
      <pc:sldChg chg="addSp delSp modSp add mod">
        <pc:chgData name="McCoy,Haley" userId="7863d2f6-667a-4b2e-acf7-ac8ceac4da7d" providerId="ADAL" clId="{89D77424-9D01-4F21-92A2-ED6259B25457}" dt="2025-03-31T19:54:34.691" v="1135" actId="208"/>
        <pc:sldMkLst>
          <pc:docMk/>
          <pc:sldMk cId="2568874617" sldId="262"/>
        </pc:sldMkLst>
        <pc:spChg chg="mod">
          <ac:chgData name="McCoy,Haley" userId="7863d2f6-667a-4b2e-acf7-ac8ceac4da7d" providerId="ADAL" clId="{89D77424-9D01-4F21-92A2-ED6259B25457}" dt="2025-03-31T19:50:15.136" v="1134" actId="20577"/>
          <ac:spMkLst>
            <pc:docMk/>
            <pc:sldMk cId="2568874617" sldId="262"/>
            <ac:spMk id="3" creationId="{8FBC99DC-C430-19B1-7695-DB26A423D13E}"/>
          </ac:spMkLst>
        </pc:spChg>
        <pc:picChg chg="del">
          <ac:chgData name="McCoy,Haley" userId="7863d2f6-667a-4b2e-acf7-ac8ceac4da7d" providerId="ADAL" clId="{89D77424-9D01-4F21-92A2-ED6259B25457}" dt="2025-03-31T19:49:43.210" v="1097" actId="478"/>
          <ac:picMkLst>
            <pc:docMk/>
            <pc:sldMk cId="2568874617" sldId="262"/>
            <ac:picMk id="5" creationId="{90E743DC-7F6D-12D2-C7ED-ED9DA8CBF4A8}"/>
          </ac:picMkLst>
        </pc:picChg>
        <pc:picChg chg="add mod">
          <ac:chgData name="McCoy,Haley" userId="7863d2f6-667a-4b2e-acf7-ac8ceac4da7d" providerId="ADAL" clId="{89D77424-9D01-4F21-92A2-ED6259B25457}" dt="2025-03-31T19:49:53.711" v="1106" actId="208"/>
          <ac:picMkLst>
            <pc:docMk/>
            <pc:sldMk cId="2568874617" sldId="262"/>
            <ac:picMk id="6" creationId="{33BE4ABC-13EB-5448-CF1D-F24332CB0E47}"/>
          </ac:picMkLst>
        </pc:picChg>
        <pc:picChg chg="mod">
          <ac:chgData name="McCoy,Haley" userId="7863d2f6-667a-4b2e-acf7-ac8ceac4da7d" providerId="ADAL" clId="{89D77424-9D01-4F21-92A2-ED6259B25457}" dt="2025-03-31T19:54:34.691" v="1135" actId="208"/>
          <ac:picMkLst>
            <pc:docMk/>
            <pc:sldMk cId="2568874617" sldId="262"/>
            <ac:picMk id="7" creationId="{13DA95FE-0184-9566-9741-36C973EC794F}"/>
          </ac:picMkLst>
        </pc:picChg>
      </pc:sldChg>
      <pc:sldChg chg="addSp modSp new mod">
        <pc:chgData name="McCoy,Haley" userId="7863d2f6-667a-4b2e-acf7-ac8ceac4da7d" providerId="ADAL" clId="{89D77424-9D01-4F21-92A2-ED6259B25457}" dt="2025-04-01T01:37:03.600" v="1932" actId="1076"/>
        <pc:sldMkLst>
          <pc:docMk/>
          <pc:sldMk cId="4115778654" sldId="263"/>
        </pc:sldMkLst>
        <pc:spChg chg="mod">
          <ac:chgData name="McCoy,Haley" userId="7863d2f6-667a-4b2e-acf7-ac8ceac4da7d" providerId="ADAL" clId="{89D77424-9D01-4F21-92A2-ED6259B25457}" dt="2025-04-01T01:32:52.482" v="1451" actId="20577"/>
          <ac:spMkLst>
            <pc:docMk/>
            <pc:sldMk cId="4115778654" sldId="263"/>
            <ac:spMk id="2" creationId="{99FD7B00-1ADE-4367-2800-31F8E9C545CA}"/>
          </ac:spMkLst>
        </pc:spChg>
        <pc:spChg chg="mod">
          <ac:chgData name="McCoy,Haley" userId="7863d2f6-667a-4b2e-acf7-ac8ceac4da7d" providerId="ADAL" clId="{89D77424-9D01-4F21-92A2-ED6259B25457}" dt="2025-04-01T01:36:40.241" v="1927" actId="20577"/>
          <ac:spMkLst>
            <pc:docMk/>
            <pc:sldMk cId="4115778654" sldId="263"/>
            <ac:spMk id="3" creationId="{1C9CEF0C-6F58-4A4B-E233-A2EF03A41B3A}"/>
          </ac:spMkLst>
        </pc:spChg>
        <pc:picChg chg="add mod">
          <ac:chgData name="McCoy,Haley" userId="7863d2f6-667a-4b2e-acf7-ac8ceac4da7d" providerId="ADAL" clId="{89D77424-9D01-4F21-92A2-ED6259B25457}" dt="2025-04-01T01:35:19.995" v="1762" actId="1076"/>
          <ac:picMkLst>
            <pc:docMk/>
            <pc:sldMk cId="4115778654" sldId="263"/>
            <ac:picMk id="4" creationId="{F30E51BA-2E57-2745-9CDB-1BC3E6EEEF2F}"/>
          </ac:picMkLst>
        </pc:picChg>
        <pc:picChg chg="add mod">
          <ac:chgData name="McCoy,Haley" userId="7863d2f6-667a-4b2e-acf7-ac8ceac4da7d" providerId="ADAL" clId="{89D77424-9D01-4F21-92A2-ED6259B25457}" dt="2025-04-01T01:37:03.600" v="1932" actId="1076"/>
          <ac:picMkLst>
            <pc:docMk/>
            <pc:sldMk cId="4115778654" sldId="263"/>
            <ac:picMk id="6" creationId="{7F4BDB98-79A9-5239-B99F-DF6C18E0AABB}"/>
          </ac:picMkLst>
        </pc:picChg>
      </pc:sldChg>
      <pc:sldChg chg="add del">
        <pc:chgData name="McCoy,Haley" userId="7863d2f6-667a-4b2e-acf7-ac8ceac4da7d" providerId="ADAL" clId="{89D77424-9D01-4F21-92A2-ED6259B25457}" dt="2025-04-01T01:34:01.515" v="1666"/>
        <pc:sldMkLst>
          <pc:docMk/>
          <pc:sldMk cId="445043085" sldId="264"/>
        </pc:sldMkLst>
      </pc:sldChg>
      <pc:sldChg chg="addSp modSp new mod">
        <pc:chgData name="McCoy,Haley" userId="7863d2f6-667a-4b2e-acf7-ac8ceac4da7d" providerId="ADAL" clId="{89D77424-9D01-4F21-92A2-ED6259B25457}" dt="2025-04-01T01:37:43.153" v="2037" actId="1076"/>
        <pc:sldMkLst>
          <pc:docMk/>
          <pc:sldMk cId="3657512234" sldId="264"/>
        </pc:sldMkLst>
        <pc:spChg chg="mod">
          <ac:chgData name="McCoy,Haley" userId="7863d2f6-667a-4b2e-acf7-ac8ceac4da7d" providerId="ADAL" clId="{89D77424-9D01-4F21-92A2-ED6259B25457}" dt="2025-04-01T01:35:32.758" v="1788" actId="20577"/>
          <ac:spMkLst>
            <pc:docMk/>
            <pc:sldMk cId="3657512234" sldId="264"/>
            <ac:spMk id="2" creationId="{B4D97233-4F62-CD64-D293-2E8760E35B01}"/>
          </ac:spMkLst>
        </pc:spChg>
        <pc:spChg chg="mod">
          <ac:chgData name="McCoy,Haley" userId="7863d2f6-667a-4b2e-acf7-ac8ceac4da7d" providerId="ADAL" clId="{89D77424-9D01-4F21-92A2-ED6259B25457}" dt="2025-04-01T01:37:41.291" v="2036" actId="20577"/>
          <ac:spMkLst>
            <pc:docMk/>
            <pc:sldMk cId="3657512234" sldId="264"/>
            <ac:spMk id="3" creationId="{74D7F53D-629E-4942-222C-25992EEFD63A}"/>
          </ac:spMkLst>
        </pc:spChg>
        <pc:picChg chg="add mod">
          <ac:chgData name="McCoy,Haley" userId="7863d2f6-667a-4b2e-acf7-ac8ceac4da7d" providerId="ADAL" clId="{89D77424-9D01-4F21-92A2-ED6259B25457}" dt="2025-04-01T01:37:43.153" v="2037" actId="1076"/>
          <ac:picMkLst>
            <pc:docMk/>
            <pc:sldMk cId="3657512234" sldId="264"/>
            <ac:picMk id="5" creationId="{6C11B581-BE7B-7D2E-30A2-6C2338C1CAF8}"/>
          </ac:picMkLst>
        </pc:picChg>
      </pc:sldChg>
      <pc:sldChg chg="modSp new mod">
        <pc:chgData name="McCoy,Haley" userId="7863d2f6-667a-4b2e-acf7-ac8ceac4da7d" providerId="ADAL" clId="{89D77424-9D01-4F21-92A2-ED6259B25457}" dt="2025-04-01T01:42:58.994" v="3116" actId="20577"/>
        <pc:sldMkLst>
          <pc:docMk/>
          <pc:sldMk cId="508849106" sldId="265"/>
        </pc:sldMkLst>
        <pc:spChg chg="mod">
          <ac:chgData name="McCoy,Haley" userId="7863d2f6-667a-4b2e-acf7-ac8ceac4da7d" providerId="ADAL" clId="{89D77424-9D01-4F21-92A2-ED6259B25457}" dt="2025-04-01T01:37:53.466" v="2053" actId="20577"/>
          <ac:spMkLst>
            <pc:docMk/>
            <pc:sldMk cId="508849106" sldId="265"/>
            <ac:spMk id="2" creationId="{0978C36F-7F82-80AD-ECD5-078FDC2897CA}"/>
          </ac:spMkLst>
        </pc:spChg>
        <pc:spChg chg="mod">
          <ac:chgData name="McCoy,Haley" userId="7863d2f6-667a-4b2e-acf7-ac8ceac4da7d" providerId="ADAL" clId="{89D77424-9D01-4F21-92A2-ED6259B25457}" dt="2025-04-01T01:42:58.994" v="3116" actId="20577"/>
          <ac:spMkLst>
            <pc:docMk/>
            <pc:sldMk cId="508849106" sldId="265"/>
            <ac:spMk id="3" creationId="{3834F35A-6BFA-8374-4539-16EC0A3FFB6F}"/>
          </ac:spMkLst>
        </pc:spChg>
      </pc:sldChg>
      <pc:sldChg chg="modSp new del mod">
        <pc:chgData name="McCoy,Haley" userId="7863d2f6-667a-4b2e-acf7-ac8ceac4da7d" providerId="ADAL" clId="{89D77424-9D01-4F21-92A2-ED6259B25457}" dt="2025-04-01T01:37:28.068" v="1966" actId="47"/>
        <pc:sldMkLst>
          <pc:docMk/>
          <pc:sldMk cId="649814866" sldId="265"/>
        </pc:sldMkLst>
        <pc:spChg chg="mod">
          <ac:chgData name="McCoy,Haley" userId="7863d2f6-667a-4b2e-acf7-ac8ceac4da7d" providerId="ADAL" clId="{89D77424-9D01-4F21-92A2-ED6259B25457}" dt="2025-04-01T01:37:22.914" v="1965" actId="20577"/>
          <ac:spMkLst>
            <pc:docMk/>
            <pc:sldMk cId="649814866" sldId="265"/>
            <ac:spMk id="2" creationId="{A3F94EDC-B3FE-9594-8D56-AB4EFB6ECA4E}"/>
          </ac:spMkLst>
        </pc:spChg>
      </pc:sldChg>
      <pc:sldChg chg="modSp new mod">
        <pc:chgData name="McCoy,Haley" userId="7863d2f6-667a-4b2e-acf7-ac8ceac4da7d" providerId="ADAL" clId="{89D77424-9D01-4F21-92A2-ED6259B25457}" dt="2025-04-01T01:40:03.067" v="2516" actId="20577"/>
        <pc:sldMkLst>
          <pc:docMk/>
          <pc:sldMk cId="2700976313" sldId="266"/>
        </pc:sldMkLst>
        <pc:spChg chg="mod">
          <ac:chgData name="McCoy,Haley" userId="7863d2f6-667a-4b2e-acf7-ac8ceac4da7d" providerId="ADAL" clId="{89D77424-9D01-4F21-92A2-ED6259B25457}" dt="2025-04-01T01:39:53.960" v="2468" actId="20577"/>
          <ac:spMkLst>
            <pc:docMk/>
            <pc:sldMk cId="2700976313" sldId="266"/>
            <ac:spMk id="2" creationId="{02F91CCA-6945-A239-615E-6C33D160732F}"/>
          </ac:spMkLst>
        </pc:spChg>
        <pc:spChg chg="mod">
          <ac:chgData name="McCoy,Haley" userId="7863d2f6-667a-4b2e-acf7-ac8ceac4da7d" providerId="ADAL" clId="{89D77424-9D01-4F21-92A2-ED6259B25457}" dt="2025-04-01T01:40:03.067" v="2516" actId="20577"/>
          <ac:spMkLst>
            <pc:docMk/>
            <pc:sldMk cId="2700976313" sldId="266"/>
            <ac:spMk id="3" creationId="{30BD71F4-CAB7-D1F2-C852-FF953E669DAC}"/>
          </ac:spMkLst>
        </pc:spChg>
      </pc:sldChg>
      <pc:sldChg chg="modSp new mod">
        <pc:chgData name="McCoy,Haley" userId="7863d2f6-667a-4b2e-acf7-ac8ceac4da7d" providerId="ADAL" clId="{89D77424-9D01-4F21-92A2-ED6259B25457}" dt="2025-04-01T01:41:56.117" v="2798" actId="20577"/>
        <pc:sldMkLst>
          <pc:docMk/>
          <pc:sldMk cId="1915617718" sldId="267"/>
        </pc:sldMkLst>
        <pc:spChg chg="mod">
          <ac:chgData name="McCoy,Haley" userId="7863d2f6-667a-4b2e-acf7-ac8ceac4da7d" providerId="ADAL" clId="{89D77424-9D01-4F21-92A2-ED6259B25457}" dt="2025-04-01T01:40:26.170" v="2538" actId="20577"/>
          <ac:spMkLst>
            <pc:docMk/>
            <pc:sldMk cId="1915617718" sldId="267"/>
            <ac:spMk id="2" creationId="{C098C4F2-90E1-C626-CD83-07236276374E}"/>
          </ac:spMkLst>
        </pc:spChg>
        <pc:spChg chg="mod">
          <ac:chgData name="McCoy,Haley" userId="7863d2f6-667a-4b2e-acf7-ac8ceac4da7d" providerId="ADAL" clId="{89D77424-9D01-4F21-92A2-ED6259B25457}" dt="2025-04-01T01:41:56.117" v="2798" actId="20577"/>
          <ac:spMkLst>
            <pc:docMk/>
            <pc:sldMk cId="1915617718" sldId="267"/>
            <ac:spMk id="3" creationId="{393A9864-1102-4DC4-1663-D0ECD5BBFE29}"/>
          </ac:spMkLst>
        </pc:spChg>
      </pc:sldChg>
      <pc:sldChg chg="addSp modSp new mod">
        <pc:chgData name="McCoy,Haley" userId="7863d2f6-667a-4b2e-acf7-ac8ceac4da7d" providerId="ADAL" clId="{89D77424-9D01-4F21-92A2-ED6259B25457}" dt="2025-04-01T01:45:04.170" v="3474" actId="1076"/>
        <pc:sldMkLst>
          <pc:docMk/>
          <pc:sldMk cId="871310070" sldId="268"/>
        </pc:sldMkLst>
        <pc:spChg chg="mod">
          <ac:chgData name="McCoy,Haley" userId="7863d2f6-667a-4b2e-acf7-ac8ceac4da7d" providerId="ADAL" clId="{89D77424-9D01-4F21-92A2-ED6259B25457}" dt="2025-04-01T01:42:01.856" v="2822" actId="20577"/>
          <ac:spMkLst>
            <pc:docMk/>
            <pc:sldMk cId="871310070" sldId="268"/>
            <ac:spMk id="2" creationId="{C418284B-ED0E-BBD4-7E2A-B985D162B53B}"/>
          </ac:spMkLst>
        </pc:spChg>
        <pc:spChg chg="mod">
          <ac:chgData name="McCoy,Haley" userId="7863d2f6-667a-4b2e-acf7-ac8ceac4da7d" providerId="ADAL" clId="{89D77424-9D01-4F21-92A2-ED6259B25457}" dt="2025-04-01T01:43:46.465" v="3258" actId="20577"/>
          <ac:spMkLst>
            <pc:docMk/>
            <pc:sldMk cId="871310070" sldId="268"/>
            <ac:spMk id="3" creationId="{B9A958A6-32DA-03DD-2433-942DF77AFC82}"/>
          </ac:spMkLst>
        </pc:spChg>
        <pc:picChg chg="add mod">
          <ac:chgData name="McCoy,Haley" userId="7863d2f6-667a-4b2e-acf7-ac8ceac4da7d" providerId="ADAL" clId="{89D77424-9D01-4F21-92A2-ED6259B25457}" dt="2025-04-01T01:45:04.170" v="3474" actId="1076"/>
          <ac:picMkLst>
            <pc:docMk/>
            <pc:sldMk cId="871310070" sldId="268"/>
            <ac:picMk id="4" creationId="{BFC97FE9-1AC4-27FC-414E-B1C316B4D2A1}"/>
          </ac:picMkLst>
        </pc:picChg>
      </pc:sldChg>
      <pc:sldChg chg="addSp modSp new mod">
        <pc:chgData name="McCoy,Haley" userId="7863d2f6-667a-4b2e-acf7-ac8ceac4da7d" providerId="ADAL" clId="{89D77424-9D01-4F21-92A2-ED6259B25457}" dt="2025-04-01T01:47:33.542" v="3719" actId="1076"/>
        <pc:sldMkLst>
          <pc:docMk/>
          <pc:sldMk cId="2644911576" sldId="269"/>
        </pc:sldMkLst>
        <pc:spChg chg="mod">
          <ac:chgData name="McCoy,Haley" userId="7863d2f6-667a-4b2e-acf7-ac8ceac4da7d" providerId="ADAL" clId="{89D77424-9D01-4F21-92A2-ED6259B25457}" dt="2025-04-01T01:45:49.732" v="3513" actId="20577"/>
          <ac:spMkLst>
            <pc:docMk/>
            <pc:sldMk cId="2644911576" sldId="269"/>
            <ac:spMk id="2" creationId="{7AABB371-B571-6897-9ECF-B772888BC5FC}"/>
          </ac:spMkLst>
        </pc:spChg>
        <pc:spChg chg="mod">
          <ac:chgData name="McCoy,Haley" userId="7863d2f6-667a-4b2e-acf7-ac8ceac4da7d" providerId="ADAL" clId="{89D77424-9D01-4F21-92A2-ED6259B25457}" dt="2025-04-01T01:46:30.770" v="3711" actId="20577"/>
          <ac:spMkLst>
            <pc:docMk/>
            <pc:sldMk cId="2644911576" sldId="269"/>
            <ac:spMk id="3" creationId="{9C870CAB-DB53-4836-C7B9-F1495D72B318}"/>
          </ac:spMkLst>
        </pc:spChg>
        <pc:picChg chg="add mod">
          <ac:chgData name="McCoy,Haley" userId="7863d2f6-667a-4b2e-acf7-ac8ceac4da7d" providerId="ADAL" clId="{89D77424-9D01-4F21-92A2-ED6259B25457}" dt="2025-04-01T01:47:17.997" v="3716" actId="1076"/>
          <ac:picMkLst>
            <pc:docMk/>
            <pc:sldMk cId="2644911576" sldId="269"/>
            <ac:picMk id="5" creationId="{1F25B59F-9227-30AB-D6AD-8688709F74F7}"/>
          </ac:picMkLst>
        </pc:picChg>
        <pc:picChg chg="add mod">
          <ac:chgData name="McCoy,Haley" userId="7863d2f6-667a-4b2e-acf7-ac8ceac4da7d" providerId="ADAL" clId="{89D77424-9D01-4F21-92A2-ED6259B25457}" dt="2025-04-01T01:47:33.542" v="3719" actId="1076"/>
          <ac:picMkLst>
            <pc:docMk/>
            <pc:sldMk cId="2644911576" sldId="269"/>
            <ac:picMk id="7" creationId="{3E7F3CFA-E0DB-8FC4-DEA3-72CB8E9AD14A}"/>
          </ac:picMkLst>
        </pc:picChg>
      </pc:sldChg>
      <pc:sldChg chg="modSp new mod">
        <pc:chgData name="McCoy,Haley" userId="7863d2f6-667a-4b2e-acf7-ac8ceac4da7d" providerId="ADAL" clId="{89D77424-9D01-4F21-92A2-ED6259B25457}" dt="2025-04-01T01:48:03.664" v="3754" actId="5793"/>
        <pc:sldMkLst>
          <pc:docMk/>
          <pc:sldMk cId="3846583094" sldId="270"/>
        </pc:sldMkLst>
        <pc:spChg chg="mod">
          <ac:chgData name="McCoy,Haley" userId="7863d2f6-667a-4b2e-acf7-ac8ceac4da7d" providerId="ADAL" clId="{89D77424-9D01-4F21-92A2-ED6259B25457}" dt="2025-04-01T01:47:57.200" v="3733" actId="20577"/>
          <ac:spMkLst>
            <pc:docMk/>
            <pc:sldMk cId="3846583094" sldId="270"/>
            <ac:spMk id="2" creationId="{F6BAEF73-0A2F-353A-258D-F876413FF8AC}"/>
          </ac:spMkLst>
        </pc:spChg>
        <pc:spChg chg="mod">
          <ac:chgData name="McCoy,Haley" userId="7863d2f6-667a-4b2e-acf7-ac8ceac4da7d" providerId="ADAL" clId="{89D77424-9D01-4F21-92A2-ED6259B25457}" dt="2025-04-01T01:48:03.664" v="3754" actId="5793"/>
          <ac:spMkLst>
            <pc:docMk/>
            <pc:sldMk cId="3846583094" sldId="270"/>
            <ac:spMk id="3" creationId="{270818A6-293A-3E67-8B51-FF880442CE2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1F4F9-D6A9-D694-9963-82F69B496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5E1D35-441A-153A-453E-EF40435094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588EB8-34E5-4D88-B751-AB521823E664}"/>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19A83EFF-68E5-2E34-7810-A7C3594E88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ABDFF-204E-55CC-F598-42A40B0E7E40}"/>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2820670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9ECE7-9028-FC93-85EE-DF1FB7FDD8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D7327A-BF5D-08A9-2B21-88E13AD589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F026B2-9203-6FAB-A2DB-7C53BCE9BB65}"/>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8E04F83D-DB9B-95FD-62BE-8B26F98D4B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A08AB4-6F03-DA91-F4CB-71F15460D380}"/>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2048293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699C7A-B7D3-DF46-5FD4-A853913B4C8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CD2E9B-7FB7-5036-08F8-CD9B8CFB6A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E7D54D-9790-C692-17A9-E8DEFCF6FB1D}"/>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DE8E021A-A125-DB73-F6FB-572D063DC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EC14C3-B63A-F00F-C555-1C152BC83D9C}"/>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1926765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B5216-DBE1-E286-BCE5-BFD343514E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0B254D-1580-1F56-4E2D-A567224569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EDB1F7-5D67-E306-ACAC-EC479D6933F9}"/>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089A4363-E87B-084F-0FC1-933EE6888C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A7B431-3688-E818-F69C-292A07DF4E59}"/>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4191919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4F6B0-A1F9-8F77-7364-1B8F362E97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83FD24-18EB-6B2C-788A-A3D3A00AD74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560C53-2951-6125-6D03-8FDB323181FD}"/>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4BF6DF35-C88D-8900-5F99-4DE2AD5619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4217D-2E5D-0C06-6FE8-C382D6D15899}"/>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2322539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59966-AF55-783B-8C2E-3D3448C7A7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42A399-A51B-EAAC-5925-AC64BA30C3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DE725D-91DB-1BF6-87DB-1A6CE983E7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DAD3C2-C446-3011-2808-82A08E752643}"/>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6" name="Footer Placeholder 5">
            <a:extLst>
              <a:ext uri="{FF2B5EF4-FFF2-40B4-BE49-F238E27FC236}">
                <a16:creationId xmlns:a16="http://schemas.microsoft.com/office/drawing/2014/main" id="{B022C765-5289-E96D-83B4-D35522C754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35852B-D2AF-1A4F-4964-8A62813CFBB1}"/>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1336012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A1E34-AF69-783A-C7F7-52CDEE7D62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D81CA3-5D8C-E062-889E-0873A0C0C8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A9F9AB-8638-9CBA-D89B-ECD8D5AACC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3B00F2-12FE-1FF3-DFBD-CFF9B1964A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DB09F5-11B5-4A5D-D99F-65CC825D7F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B89EA4-BB42-7FC1-BFEE-FEE90D6D3615}"/>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8" name="Footer Placeholder 7">
            <a:extLst>
              <a:ext uri="{FF2B5EF4-FFF2-40B4-BE49-F238E27FC236}">
                <a16:creationId xmlns:a16="http://schemas.microsoft.com/office/drawing/2014/main" id="{AF7EF568-9D43-323E-E9EE-ADDDF0012B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E1761C-E4BE-258B-3BBA-FBEE45DD802F}"/>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832421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F80FC-9E67-9F6D-FF5B-23CFAF9F37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24889F1-4DF1-914C-580E-FFB728630B49}"/>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4" name="Footer Placeholder 3">
            <a:extLst>
              <a:ext uri="{FF2B5EF4-FFF2-40B4-BE49-F238E27FC236}">
                <a16:creationId xmlns:a16="http://schemas.microsoft.com/office/drawing/2014/main" id="{C9B49DF2-CADC-3B05-37ED-C0A5D7253D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E5EB42-FE0D-0DF7-85D9-DBFB33656444}"/>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3447406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03B335-775A-4586-08F3-53675676783D}"/>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3" name="Footer Placeholder 2">
            <a:extLst>
              <a:ext uri="{FF2B5EF4-FFF2-40B4-BE49-F238E27FC236}">
                <a16:creationId xmlns:a16="http://schemas.microsoft.com/office/drawing/2014/main" id="{7D8CE7DF-1C5B-BEAC-79E4-AAF6567B50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5C6CB6E-27D6-36A9-A6CC-6818A4738BE6}"/>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2650827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1B0C1-BE1A-C79A-1389-AE6AC5381A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2AD3CE-635B-C4FF-BFE9-E7D5AABCD7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4ECB07-B05B-331E-54FA-FBC07F409A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04A21B-B0B7-A222-9739-B3D3D95F917C}"/>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6" name="Footer Placeholder 5">
            <a:extLst>
              <a:ext uri="{FF2B5EF4-FFF2-40B4-BE49-F238E27FC236}">
                <a16:creationId xmlns:a16="http://schemas.microsoft.com/office/drawing/2014/main" id="{70C0D0CB-1F19-4FB1-8F23-D81BCC804E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03CC71-AEC7-C328-AD9D-271EE95D4619}"/>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2494158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C9483-1B67-C9E3-5FED-03589CF12F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F64DF6-98D3-8FBB-72D7-25A64A96F7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B2D53C5-C7C4-61F3-C2F6-6391F4468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DE157A-EE4A-CB20-18EC-98659A2D589B}"/>
              </a:ext>
            </a:extLst>
          </p:cNvPr>
          <p:cNvSpPr>
            <a:spLocks noGrp="1"/>
          </p:cNvSpPr>
          <p:nvPr>
            <p:ph type="dt" sz="half" idx="10"/>
          </p:nvPr>
        </p:nvSpPr>
        <p:spPr/>
        <p:txBody>
          <a:bodyPr/>
          <a:lstStyle/>
          <a:p>
            <a:fld id="{622E65A7-0C68-4A3A-A118-802813A0F682}" type="datetimeFigureOut">
              <a:rPr lang="en-US" smtClean="0"/>
              <a:t>3/31/2025</a:t>
            </a:fld>
            <a:endParaRPr lang="en-US"/>
          </a:p>
        </p:txBody>
      </p:sp>
      <p:sp>
        <p:nvSpPr>
          <p:cNvPr id="6" name="Footer Placeholder 5">
            <a:extLst>
              <a:ext uri="{FF2B5EF4-FFF2-40B4-BE49-F238E27FC236}">
                <a16:creationId xmlns:a16="http://schemas.microsoft.com/office/drawing/2014/main" id="{D0FDE3FE-2576-EF6C-55C8-D7BCC9C76A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01F34D-2029-93A7-6557-309061F7657D}"/>
              </a:ext>
            </a:extLst>
          </p:cNvPr>
          <p:cNvSpPr>
            <a:spLocks noGrp="1"/>
          </p:cNvSpPr>
          <p:nvPr>
            <p:ph type="sldNum" sz="quarter" idx="12"/>
          </p:nvPr>
        </p:nvSpPr>
        <p:spPr/>
        <p:txBody>
          <a:bodyPr/>
          <a:lstStyle/>
          <a:p>
            <a:fld id="{13E00FA5-4763-420E-91F5-A9CA8EBFB3DD}" type="slidenum">
              <a:rPr lang="en-US" smtClean="0"/>
              <a:t>‹#›</a:t>
            </a:fld>
            <a:endParaRPr lang="en-US"/>
          </a:p>
        </p:txBody>
      </p:sp>
    </p:spTree>
    <p:extLst>
      <p:ext uri="{BB962C8B-B14F-4D97-AF65-F5344CB8AC3E}">
        <p14:creationId xmlns:p14="http://schemas.microsoft.com/office/powerpoint/2010/main" val="4069684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66E897-F50E-B3AA-E8DA-E54B071832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12DD52-D648-3E87-867B-FFBE21CD75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D77112-49CA-CFF5-B43C-9933734DB0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22E65A7-0C68-4A3A-A118-802813A0F682}" type="datetimeFigureOut">
              <a:rPr lang="en-US" smtClean="0"/>
              <a:t>3/31/2025</a:t>
            </a:fld>
            <a:endParaRPr lang="en-US"/>
          </a:p>
        </p:txBody>
      </p:sp>
      <p:sp>
        <p:nvSpPr>
          <p:cNvPr id="5" name="Footer Placeholder 4">
            <a:extLst>
              <a:ext uri="{FF2B5EF4-FFF2-40B4-BE49-F238E27FC236}">
                <a16:creationId xmlns:a16="http://schemas.microsoft.com/office/drawing/2014/main" id="{B6E04A47-83F2-BB21-70F3-086FAB71FB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427865-9067-6C94-EA36-8ADFE1A4DF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3E00FA5-4763-420E-91F5-A9CA8EBFB3DD}" type="slidenum">
              <a:rPr lang="en-US" smtClean="0"/>
              <a:t>‹#›</a:t>
            </a:fld>
            <a:endParaRPr lang="en-US"/>
          </a:p>
        </p:txBody>
      </p:sp>
    </p:spTree>
    <p:extLst>
      <p:ext uri="{BB962C8B-B14F-4D97-AF65-F5344CB8AC3E}">
        <p14:creationId xmlns:p14="http://schemas.microsoft.com/office/powerpoint/2010/main" val="3890445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18775-BB32-6B1D-734A-EA6C32B57969}"/>
              </a:ext>
            </a:extLst>
          </p:cNvPr>
          <p:cNvSpPr>
            <a:spLocks noGrp="1"/>
          </p:cNvSpPr>
          <p:nvPr>
            <p:ph type="ctrTitle"/>
          </p:nvPr>
        </p:nvSpPr>
        <p:spPr/>
        <p:txBody>
          <a:bodyPr/>
          <a:lstStyle/>
          <a:p>
            <a:r>
              <a:rPr lang="en-US" dirty="0"/>
              <a:t>Levels of Processing Experiment</a:t>
            </a:r>
          </a:p>
        </p:txBody>
      </p:sp>
      <p:sp>
        <p:nvSpPr>
          <p:cNvPr id="3" name="Subtitle 2">
            <a:extLst>
              <a:ext uri="{FF2B5EF4-FFF2-40B4-BE49-F238E27FC236}">
                <a16:creationId xmlns:a16="http://schemas.microsoft.com/office/drawing/2014/main" id="{E67D094F-BB66-EEE4-595F-387DE11B8DBD}"/>
              </a:ext>
            </a:extLst>
          </p:cNvPr>
          <p:cNvSpPr>
            <a:spLocks noGrp="1"/>
          </p:cNvSpPr>
          <p:nvPr>
            <p:ph type="subTitle" idx="1"/>
          </p:nvPr>
        </p:nvSpPr>
        <p:spPr/>
        <p:txBody>
          <a:bodyPr/>
          <a:lstStyle/>
          <a:p>
            <a:r>
              <a:rPr lang="en-US" dirty="0"/>
              <a:t>A tutorial</a:t>
            </a:r>
          </a:p>
        </p:txBody>
      </p:sp>
    </p:spTree>
    <p:extLst>
      <p:ext uri="{BB962C8B-B14F-4D97-AF65-F5344CB8AC3E}">
        <p14:creationId xmlns:p14="http://schemas.microsoft.com/office/powerpoint/2010/main" val="3563905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91CCA-6945-A239-615E-6C33D160732F}"/>
              </a:ext>
            </a:extLst>
          </p:cNvPr>
          <p:cNvSpPr>
            <a:spLocks noGrp="1"/>
          </p:cNvSpPr>
          <p:nvPr>
            <p:ph type="title"/>
          </p:nvPr>
        </p:nvSpPr>
        <p:spPr/>
        <p:txBody>
          <a:bodyPr/>
          <a:lstStyle/>
          <a:p>
            <a:r>
              <a:rPr lang="en-US" dirty="0"/>
              <a:t>Important things for list 2</a:t>
            </a:r>
          </a:p>
        </p:txBody>
      </p:sp>
      <p:sp>
        <p:nvSpPr>
          <p:cNvPr id="3" name="Content Placeholder 2">
            <a:extLst>
              <a:ext uri="{FF2B5EF4-FFF2-40B4-BE49-F238E27FC236}">
                <a16:creationId xmlns:a16="http://schemas.microsoft.com/office/drawing/2014/main" id="{30BD71F4-CAB7-D1F2-C852-FF953E669DAC}"/>
              </a:ext>
            </a:extLst>
          </p:cNvPr>
          <p:cNvSpPr>
            <a:spLocks noGrp="1"/>
          </p:cNvSpPr>
          <p:nvPr>
            <p:ph idx="1"/>
          </p:nvPr>
        </p:nvSpPr>
        <p:spPr/>
        <p:txBody>
          <a:bodyPr/>
          <a:lstStyle/>
          <a:p>
            <a:r>
              <a:rPr lang="en-US" dirty="0"/>
              <a:t>Words display for 6 seconds</a:t>
            </a:r>
          </a:p>
          <a:p>
            <a:r>
              <a:rPr lang="en-US" dirty="0"/>
              <a:t>Recall is 2 minutes</a:t>
            </a:r>
          </a:p>
        </p:txBody>
      </p:sp>
    </p:spTree>
    <p:extLst>
      <p:ext uri="{BB962C8B-B14F-4D97-AF65-F5344CB8AC3E}">
        <p14:creationId xmlns:p14="http://schemas.microsoft.com/office/powerpoint/2010/main" val="2700976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8C4F2-90E1-C626-CD83-07236276374E}"/>
              </a:ext>
            </a:extLst>
          </p:cNvPr>
          <p:cNvSpPr>
            <a:spLocks noGrp="1"/>
          </p:cNvSpPr>
          <p:nvPr>
            <p:ph type="title"/>
          </p:nvPr>
        </p:nvSpPr>
        <p:spPr/>
        <p:txBody>
          <a:bodyPr/>
          <a:lstStyle/>
          <a:p>
            <a:r>
              <a:rPr lang="en-US" dirty="0"/>
              <a:t>Now you can do list 3</a:t>
            </a:r>
          </a:p>
        </p:txBody>
      </p:sp>
      <p:sp>
        <p:nvSpPr>
          <p:cNvPr id="3" name="Content Placeholder 2">
            <a:extLst>
              <a:ext uri="{FF2B5EF4-FFF2-40B4-BE49-F238E27FC236}">
                <a16:creationId xmlns:a16="http://schemas.microsoft.com/office/drawing/2014/main" id="{393A9864-1102-4DC4-1663-D0ECD5BBFE29}"/>
              </a:ext>
            </a:extLst>
          </p:cNvPr>
          <p:cNvSpPr>
            <a:spLocks noGrp="1"/>
          </p:cNvSpPr>
          <p:nvPr>
            <p:ph idx="1"/>
          </p:nvPr>
        </p:nvSpPr>
        <p:spPr/>
        <p:txBody>
          <a:bodyPr/>
          <a:lstStyle/>
          <a:p>
            <a:r>
              <a:rPr lang="en-US" dirty="0"/>
              <a:t>The question now is “Does this word fit in to the category “animals”?”</a:t>
            </a:r>
          </a:p>
          <a:p>
            <a:pPr lvl="1"/>
            <a:r>
              <a:rPr lang="en-US" dirty="0"/>
              <a:t>Words display for 6 seconds</a:t>
            </a:r>
          </a:p>
          <a:p>
            <a:r>
              <a:rPr lang="en-US" dirty="0"/>
              <a:t>5 words should be animals, 5 should not be</a:t>
            </a:r>
          </a:p>
          <a:p>
            <a:r>
              <a:rPr lang="en-US" dirty="0"/>
              <a:t>You can use your random number generator in excel again</a:t>
            </a:r>
          </a:p>
          <a:p>
            <a:r>
              <a:rPr lang="en-US" dirty="0"/>
              <a:t>Make another recall slide (2 minutes)</a:t>
            </a:r>
          </a:p>
        </p:txBody>
      </p:sp>
    </p:spTree>
    <p:extLst>
      <p:ext uri="{BB962C8B-B14F-4D97-AF65-F5344CB8AC3E}">
        <p14:creationId xmlns:p14="http://schemas.microsoft.com/office/powerpoint/2010/main" val="1915617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8284B-ED0E-BBD4-7E2A-B985D162B53B}"/>
              </a:ext>
            </a:extLst>
          </p:cNvPr>
          <p:cNvSpPr>
            <a:spLocks noGrp="1"/>
          </p:cNvSpPr>
          <p:nvPr>
            <p:ph type="title"/>
          </p:nvPr>
        </p:nvSpPr>
        <p:spPr/>
        <p:txBody>
          <a:bodyPr/>
          <a:lstStyle/>
          <a:p>
            <a:r>
              <a:rPr lang="en-US" dirty="0"/>
              <a:t>Add some scoring slides</a:t>
            </a:r>
          </a:p>
        </p:txBody>
      </p:sp>
      <p:sp>
        <p:nvSpPr>
          <p:cNvPr id="3" name="Content Placeholder 2">
            <a:extLst>
              <a:ext uri="{FF2B5EF4-FFF2-40B4-BE49-F238E27FC236}">
                <a16:creationId xmlns:a16="http://schemas.microsoft.com/office/drawing/2014/main" id="{B9A958A6-32DA-03DD-2433-942DF77AFC82}"/>
              </a:ext>
            </a:extLst>
          </p:cNvPr>
          <p:cNvSpPr>
            <a:spLocks noGrp="1"/>
          </p:cNvSpPr>
          <p:nvPr>
            <p:ph idx="1"/>
          </p:nvPr>
        </p:nvSpPr>
        <p:spPr/>
        <p:txBody>
          <a:bodyPr/>
          <a:lstStyle/>
          <a:p>
            <a:r>
              <a:rPr lang="en-US" dirty="0"/>
              <a:t>Instruct participants to score how many words they recalled correctly</a:t>
            </a:r>
          </a:p>
          <a:p>
            <a:r>
              <a:rPr lang="en-US" dirty="0"/>
              <a:t>Have them total up their scores for each list/level of processing</a:t>
            </a:r>
          </a:p>
        </p:txBody>
      </p:sp>
      <p:pic>
        <p:nvPicPr>
          <p:cNvPr id="4" name="Picture 3">
            <a:extLst>
              <a:ext uri="{FF2B5EF4-FFF2-40B4-BE49-F238E27FC236}">
                <a16:creationId xmlns:a16="http://schemas.microsoft.com/office/drawing/2014/main" id="{BFC97FE9-1AC4-27FC-414E-B1C316B4D2A1}"/>
              </a:ext>
            </a:extLst>
          </p:cNvPr>
          <p:cNvPicPr>
            <a:picLocks noChangeAspect="1"/>
          </p:cNvPicPr>
          <p:nvPr/>
        </p:nvPicPr>
        <p:blipFill>
          <a:blip r:embed="rId2"/>
          <a:stretch>
            <a:fillRect/>
          </a:stretch>
        </p:blipFill>
        <p:spPr>
          <a:xfrm>
            <a:off x="5094514" y="3605064"/>
            <a:ext cx="4572264" cy="2571899"/>
          </a:xfrm>
          <a:prstGeom prst="rect">
            <a:avLst/>
          </a:prstGeom>
          <a:ln>
            <a:solidFill>
              <a:srgbClr val="05E5D5"/>
            </a:solidFill>
          </a:ln>
        </p:spPr>
      </p:pic>
    </p:spTree>
    <p:extLst>
      <p:ext uri="{BB962C8B-B14F-4D97-AF65-F5344CB8AC3E}">
        <p14:creationId xmlns:p14="http://schemas.microsoft.com/office/powerpoint/2010/main" val="871310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BB371-B571-6897-9ECF-B772888BC5FC}"/>
              </a:ext>
            </a:extLst>
          </p:cNvPr>
          <p:cNvSpPr>
            <a:spLocks noGrp="1"/>
          </p:cNvSpPr>
          <p:nvPr>
            <p:ph type="title"/>
          </p:nvPr>
        </p:nvSpPr>
        <p:spPr/>
        <p:txBody>
          <a:bodyPr/>
          <a:lstStyle/>
          <a:p>
            <a:r>
              <a:rPr lang="en-US" dirty="0"/>
              <a:t>Create an answer sheet</a:t>
            </a:r>
          </a:p>
        </p:txBody>
      </p:sp>
      <p:sp>
        <p:nvSpPr>
          <p:cNvPr id="3" name="Content Placeholder 2">
            <a:extLst>
              <a:ext uri="{FF2B5EF4-FFF2-40B4-BE49-F238E27FC236}">
                <a16:creationId xmlns:a16="http://schemas.microsoft.com/office/drawing/2014/main" id="{9C870CAB-DB53-4836-C7B9-F1495D72B318}"/>
              </a:ext>
            </a:extLst>
          </p:cNvPr>
          <p:cNvSpPr>
            <a:spLocks noGrp="1"/>
          </p:cNvSpPr>
          <p:nvPr>
            <p:ph idx="1"/>
          </p:nvPr>
        </p:nvSpPr>
        <p:spPr/>
        <p:txBody>
          <a:bodyPr/>
          <a:lstStyle/>
          <a:p>
            <a:r>
              <a:rPr lang="en-US" dirty="0"/>
              <a:t>Open a new, blank word document</a:t>
            </a:r>
          </a:p>
          <a:p>
            <a:r>
              <a:rPr lang="en-US" dirty="0"/>
              <a:t>Put some blanks for participants to write “yes” and “no” for each word</a:t>
            </a:r>
          </a:p>
          <a:p>
            <a:r>
              <a:rPr lang="en-US" dirty="0"/>
              <a:t>Put some boxes for participants to recall their words in</a:t>
            </a:r>
          </a:p>
          <a:p>
            <a:r>
              <a:rPr lang="en-US" dirty="0"/>
              <a:t>Put some blanks for total scores</a:t>
            </a:r>
          </a:p>
        </p:txBody>
      </p:sp>
      <p:pic>
        <p:nvPicPr>
          <p:cNvPr id="5" name="Picture 4">
            <a:extLst>
              <a:ext uri="{FF2B5EF4-FFF2-40B4-BE49-F238E27FC236}">
                <a16:creationId xmlns:a16="http://schemas.microsoft.com/office/drawing/2014/main" id="{1F25B59F-9227-30AB-D6AD-8688709F74F7}"/>
              </a:ext>
            </a:extLst>
          </p:cNvPr>
          <p:cNvPicPr>
            <a:picLocks noChangeAspect="1"/>
          </p:cNvPicPr>
          <p:nvPr/>
        </p:nvPicPr>
        <p:blipFill>
          <a:blip r:embed="rId2"/>
          <a:stretch>
            <a:fillRect/>
          </a:stretch>
        </p:blipFill>
        <p:spPr>
          <a:xfrm>
            <a:off x="435428" y="4390545"/>
            <a:ext cx="5208136" cy="1444197"/>
          </a:xfrm>
          <a:prstGeom prst="rect">
            <a:avLst/>
          </a:prstGeom>
          <a:ln>
            <a:solidFill>
              <a:srgbClr val="05E5D5"/>
            </a:solidFill>
          </a:ln>
        </p:spPr>
      </p:pic>
      <p:pic>
        <p:nvPicPr>
          <p:cNvPr id="7" name="Picture 6">
            <a:extLst>
              <a:ext uri="{FF2B5EF4-FFF2-40B4-BE49-F238E27FC236}">
                <a16:creationId xmlns:a16="http://schemas.microsoft.com/office/drawing/2014/main" id="{3E7F3CFA-E0DB-8FC4-DEA3-72CB8E9AD14A}"/>
              </a:ext>
            </a:extLst>
          </p:cNvPr>
          <p:cNvPicPr>
            <a:picLocks noChangeAspect="1"/>
          </p:cNvPicPr>
          <p:nvPr/>
        </p:nvPicPr>
        <p:blipFill>
          <a:blip r:embed="rId3"/>
          <a:stretch>
            <a:fillRect/>
          </a:stretch>
        </p:blipFill>
        <p:spPr>
          <a:xfrm>
            <a:off x="7291515" y="3876541"/>
            <a:ext cx="3835597" cy="2616334"/>
          </a:xfrm>
          <a:prstGeom prst="rect">
            <a:avLst/>
          </a:prstGeom>
          <a:ln>
            <a:solidFill>
              <a:srgbClr val="05E5D5"/>
            </a:solidFill>
          </a:ln>
        </p:spPr>
      </p:pic>
    </p:spTree>
    <p:extLst>
      <p:ext uri="{BB962C8B-B14F-4D97-AF65-F5344CB8AC3E}">
        <p14:creationId xmlns:p14="http://schemas.microsoft.com/office/powerpoint/2010/main" val="2644911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AEF73-0A2F-353A-258D-F876413FF8AC}"/>
              </a:ext>
            </a:extLst>
          </p:cNvPr>
          <p:cNvSpPr>
            <a:spLocks noGrp="1"/>
          </p:cNvSpPr>
          <p:nvPr>
            <p:ph type="title"/>
          </p:nvPr>
        </p:nvSpPr>
        <p:spPr/>
        <p:txBody>
          <a:bodyPr/>
          <a:lstStyle/>
          <a:p>
            <a:r>
              <a:rPr lang="en-US" dirty="0"/>
              <a:t>You’re done!</a:t>
            </a:r>
          </a:p>
        </p:txBody>
      </p:sp>
      <p:sp>
        <p:nvSpPr>
          <p:cNvPr id="3" name="Content Placeholder 2">
            <a:extLst>
              <a:ext uri="{FF2B5EF4-FFF2-40B4-BE49-F238E27FC236}">
                <a16:creationId xmlns:a16="http://schemas.microsoft.com/office/drawing/2014/main" id="{270818A6-293A-3E67-8B51-FF880442CE2A}"/>
              </a:ext>
            </a:extLst>
          </p:cNvPr>
          <p:cNvSpPr>
            <a:spLocks noGrp="1"/>
          </p:cNvSpPr>
          <p:nvPr>
            <p:ph idx="1"/>
          </p:nvPr>
        </p:nvSpPr>
        <p:spPr/>
        <p:txBody>
          <a:bodyPr/>
          <a:lstStyle/>
          <a:p>
            <a:r>
              <a:rPr lang="en-US" dirty="0"/>
              <a:t>Excellent work :)</a:t>
            </a:r>
          </a:p>
        </p:txBody>
      </p:sp>
    </p:spTree>
    <p:extLst>
      <p:ext uri="{BB962C8B-B14F-4D97-AF65-F5344CB8AC3E}">
        <p14:creationId xmlns:p14="http://schemas.microsoft.com/office/powerpoint/2010/main" val="3846583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D2BCF-FB4F-E069-FB48-E4138697C8AC}"/>
              </a:ext>
            </a:extLst>
          </p:cNvPr>
          <p:cNvSpPr>
            <a:spLocks noGrp="1"/>
          </p:cNvSpPr>
          <p:nvPr>
            <p:ph type="title"/>
          </p:nvPr>
        </p:nvSpPr>
        <p:spPr/>
        <p:txBody>
          <a:bodyPr/>
          <a:lstStyle/>
          <a:p>
            <a:r>
              <a:rPr lang="en-US" dirty="0"/>
              <a:t>Open a new blank PowerPoint</a:t>
            </a:r>
          </a:p>
        </p:txBody>
      </p:sp>
      <p:sp>
        <p:nvSpPr>
          <p:cNvPr id="3" name="Content Placeholder 2">
            <a:extLst>
              <a:ext uri="{FF2B5EF4-FFF2-40B4-BE49-F238E27FC236}">
                <a16:creationId xmlns:a16="http://schemas.microsoft.com/office/drawing/2014/main" id="{43E74E92-74B5-CA6C-898C-FAA58E5F98EC}"/>
              </a:ext>
            </a:extLst>
          </p:cNvPr>
          <p:cNvSpPr>
            <a:spLocks noGrp="1"/>
          </p:cNvSpPr>
          <p:nvPr>
            <p:ph idx="1"/>
          </p:nvPr>
        </p:nvSpPr>
        <p:spPr/>
        <p:txBody>
          <a:bodyPr/>
          <a:lstStyle/>
          <a:p>
            <a:r>
              <a:rPr lang="en-US" dirty="0"/>
              <a:t>Add a title slide that tells people to put it in presentation mode</a:t>
            </a:r>
          </a:p>
          <a:p>
            <a:r>
              <a:rPr lang="en-US" dirty="0"/>
              <a:t>Provide details if you want on how to do that</a:t>
            </a:r>
          </a:p>
        </p:txBody>
      </p:sp>
      <p:pic>
        <p:nvPicPr>
          <p:cNvPr id="4" name="Picture 3">
            <a:extLst>
              <a:ext uri="{FF2B5EF4-FFF2-40B4-BE49-F238E27FC236}">
                <a16:creationId xmlns:a16="http://schemas.microsoft.com/office/drawing/2014/main" id="{2EE27042-D723-0719-66A7-61AA825DF17E}"/>
              </a:ext>
            </a:extLst>
          </p:cNvPr>
          <p:cNvPicPr>
            <a:picLocks noChangeAspect="1"/>
          </p:cNvPicPr>
          <p:nvPr/>
        </p:nvPicPr>
        <p:blipFill>
          <a:blip r:embed="rId2"/>
          <a:stretch>
            <a:fillRect/>
          </a:stretch>
        </p:blipFill>
        <p:spPr>
          <a:xfrm>
            <a:off x="5754914" y="3095023"/>
            <a:ext cx="5718892" cy="3216877"/>
          </a:xfrm>
          <a:prstGeom prst="rect">
            <a:avLst/>
          </a:prstGeom>
          <a:ln>
            <a:solidFill>
              <a:srgbClr val="05E5D5"/>
            </a:solidFill>
          </a:ln>
        </p:spPr>
      </p:pic>
    </p:spTree>
    <p:extLst>
      <p:ext uri="{BB962C8B-B14F-4D97-AF65-F5344CB8AC3E}">
        <p14:creationId xmlns:p14="http://schemas.microsoft.com/office/powerpoint/2010/main" val="3994102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407D3-8174-71D6-D7E9-32155E682806}"/>
              </a:ext>
            </a:extLst>
          </p:cNvPr>
          <p:cNvSpPr>
            <a:spLocks noGrp="1"/>
          </p:cNvSpPr>
          <p:nvPr>
            <p:ph type="title"/>
          </p:nvPr>
        </p:nvSpPr>
        <p:spPr/>
        <p:txBody>
          <a:bodyPr/>
          <a:lstStyle/>
          <a:p>
            <a:r>
              <a:rPr lang="en-US" dirty="0"/>
              <a:t>Add a new slide</a:t>
            </a:r>
          </a:p>
        </p:txBody>
      </p:sp>
      <p:sp>
        <p:nvSpPr>
          <p:cNvPr id="3" name="Content Placeholder 2">
            <a:extLst>
              <a:ext uri="{FF2B5EF4-FFF2-40B4-BE49-F238E27FC236}">
                <a16:creationId xmlns:a16="http://schemas.microsoft.com/office/drawing/2014/main" id="{A4892D1E-3D47-6F3C-43A0-6BFA3683E493}"/>
              </a:ext>
            </a:extLst>
          </p:cNvPr>
          <p:cNvSpPr>
            <a:spLocks noGrp="1"/>
          </p:cNvSpPr>
          <p:nvPr>
            <p:ph idx="1"/>
          </p:nvPr>
        </p:nvSpPr>
        <p:spPr/>
        <p:txBody>
          <a:bodyPr/>
          <a:lstStyle/>
          <a:p>
            <a:r>
              <a:rPr lang="en-US" dirty="0"/>
              <a:t>Add some instructions</a:t>
            </a:r>
          </a:p>
          <a:p>
            <a:pPr marL="0" indent="0">
              <a:buNone/>
            </a:pPr>
            <a:r>
              <a:rPr lang="en-US" dirty="0"/>
              <a:t>You will see some words one at a time. You will also be presented with a question you must answer with “yes” or “no”. You will also be tested on your memory for these words, so do your best to remember them for later. Press the space bar to begin</a:t>
            </a:r>
          </a:p>
        </p:txBody>
      </p:sp>
      <p:pic>
        <p:nvPicPr>
          <p:cNvPr id="4" name="Picture 3">
            <a:extLst>
              <a:ext uri="{FF2B5EF4-FFF2-40B4-BE49-F238E27FC236}">
                <a16:creationId xmlns:a16="http://schemas.microsoft.com/office/drawing/2014/main" id="{1C197C74-701D-1D93-97C7-597B4C28D153}"/>
              </a:ext>
            </a:extLst>
          </p:cNvPr>
          <p:cNvPicPr>
            <a:picLocks noChangeAspect="1"/>
          </p:cNvPicPr>
          <p:nvPr/>
        </p:nvPicPr>
        <p:blipFill>
          <a:blip r:embed="rId2"/>
          <a:stretch>
            <a:fillRect/>
          </a:stretch>
        </p:blipFill>
        <p:spPr>
          <a:xfrm>
            <a:off x="7249884" y="4001294"/>
            <a:ext cx="4626693" cy="2602515"/>
          </a:xfrm>
          <a:prstGeom prst="rect">
            <a:avLst/>
          </a:prstGeom>
          <a:ln>
            <a:solidFill>
              <a:srgbClr val="05E5D5"/>
            </a:solidFill>
          </a:ln>
        </p:spPr>
      </p:pic>
    </p:spTree>
    <p:extLst>
      <p:ext uri="{BB962C8B-B14F-4D97-AF65-F5344CB8AC3E}">
        <p14:creationId xmlns:p14="http://schemas.microsoft.com/office/powerpoint/2010/main" val="3047507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9809C-1647-8267-52E3-0E57C7D451F3}"/>
              </a:ext>
            </a:extLst>
          </p:cNvPr>
          <p:cNvSpPr>
            <a:spLocks noGrp="1"/>
          </p:cNvSpPr>
          <p:nvPr>
            <p:ph type="title"/>
          </p:nvPr>
        </p:nvSpPr>
        <p:spPr/>
        <p:txBody>
          <a:bodyPr/>
          <a:lstStyle/>
          <a:p>
            <a:r>
              <a:rPr lang="en-US" dirty="0"/>
              <a:t>Come up with some stimuli</a:t>
            </a:r>
          </a:p>
        </p:txBody>
      </p:sp>
      <p:sp>
        <p:nvSpPr>
          <p:cNvPr id="3" name="Content Placeholder 2">
            <a:extLst>
              <a:ext uri="{FF2B5EF4-FFF2-40B4-BE49-F238E27FC236}">
                <a16:creationId xmlns:a16="http://schemas.microsoft.com/office/drawing/2014/main" id="{917D4CC0-32E0-1C45-4C91-9C56567F6AB8}"/>
              </a:ext>
            </a:extLst>
          </p:cNvPr>
          <p:cNvSpPr>
            <a:spLocks noGrp="1"/>
          </p:cNvSpPr>
          <p:nvPr>
            <p:ph idx="1"/>
          </p:nvPr>
        </p:nvSpPr>
        <p:spPr/>
        <p:txBody>
          <a:bodyPr/>
          <a:lstStyle/>
          <a:p>
            <a:r>
              <a:rPr lang="en-US" dirty="0"/>
              <a:t>You will need to come up with 30 words (10 for each level of processing)</a:t>
            </a:r>
          </a:p>
          <a:p>
            <a:r>
              <a:rPr lang="en-US" dirty="0"/>
              <a:t>Be creative but make sure they’re appropriate!</a:t>
            </a:r>
          </a:p>
          <a:p>
            <a:r>
              <a:rPr lang="en-US" dirty="0"/>
              <a:t>Also try to keep syllables, letters, frequency, </a:t>
            </a:r>
            <a:r>
              <a:rPr lang="en-US" dirty="0" err="1"/>
              <a:t>etc</a:t>
            </a:r>
            <a:r>
              <a:rPr lang="en-US" dirty="0"/>
              <a:t> fairly similar</a:t>
            </a:r>
          </a:p>
          <a:p>
            <a:r>
              <a:rPr lang="en-US" dirty="0"/>
              <a:t>Write them down somewhere and split them into 3 lists</a:t>
            </a:r>
          </a:p>
          <a:p>
            <a:r>
              <a:rPr lang="en-US" dirty="0"/>
              <a:t>Let’s keep editing the </a:t>
            </a:r>
            <a:r>
              <a:rPr lang="en-US" dirty="0" err="1"/>
              <a:t>powerpoint</a:t>
            </a:r>
            <a:endParaRPr lang="en-US" dirty="0"/>
          </a:p>
        </p:txBody>
      </p:sp>
    </p:spTree>
    <p:extLst>
      <p:ext uri="{BB962C8B-B14F-4D97-AF65-F5344CB8AC3E}">
        <p14:creationId xmlns:p14="http://schemas.microsoft.com/office/powerpoint/2010/main" val="1086626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15836-2E5E-8954-52B0-2923D1E04474}"/>
              </a:ext>
            </a:extLst>
          </p:cNvPr>
          <p:cNvSpPr>
            <a:spLocks noGrp="1"/>
          </p:cNvSpPr>
          <p:nvPr>
            <p:ph type="title"/>
          </p:nvPr>
        </p:nvSpPr>
        <p:spPr/>
        <p:txBody>
          <a:bodyPr/>
          <a:lstStyle/>
          <a:p>
            <a:r>
              <a:rPr lang="en-US" dirty="0"/>
              <a:t>Let’s randomly generate some numbers</a:t>
            </a:r>
          </a:p>
        </p:txBody>
      </p:sp>
      <p:sp>
        <p:nvSpPr>
          <p:cNvPr id="3" name="Content Placeholder 2">
            <a:extLst>
              <a:ext uri="{FF2B5EF4-FFF2-40B4-BE49-F238E27FC236}">
                <a16:creationId xmlns:a16="http://schemas.microsoft.com/office/drawing/2014/main" id="{8FBC99DC-C430-19B1-7695-DB26A423D13E}"/>
              </a:ext>
            </a:extLst>
          </p:cNvPr>
          <p:cNvSpPr>
            <a:spLocks noGrp="1"/>
          </p:cNvSpPr>
          <p:nvPr>
            <p:ph idx="1"/>
          </p:nvPr>
        </p:nvSpPr>
        <p:spPr/>
        <p:txBody>
          <a:bodyPr/>
          <a:lstStyle/>
          <a:p>
            <a:r>
              <a:rPr lang="en-US" dirty="0"/>
              <a:t>Open an excel sheet</a:t>
            </a:r>
          </a:p>
          <a:p>
            <a:r>
              <a:rPr lang="en-US" dirty="0"/>
              <a:t>In the first cell put this:</a:t>
            </a:r>
          </a:p>
          <a:p>
            <a:r>
              <a:rPr lang="en-US" dirty="0"/>
              <a:t>This gives you 10 1s and 0s</a:t>
            </a:r>
          </a:p>
          <a:p>
            <a:r>
              <a:rPr lang="en-US" dirty="0"/>
              <a:t>1 = uppercase, 0 = lowercase</a:t>
            </a:r>
          </a:p>
          <a:p>
            <a:r>
              <a:rPr lang="en-US" dirty="0"/>
              <a:t>Copy your list (so copy all those numbers) </a:t>
            </a:r>
          </a:p>
          <a:p>
            <a:r>
              <a:rPr lang="en-US" dirty="0"/>
              <a:t>Paste VALUES in a new column</a:t>
            </a:r>
          </a:p>
          <a:p>
            <a:r>
              <a:rPr lang="en-US" dirty="0"/>
              <a:t>Now, check if there are 5 of each number</a:t>
            </a:r>
          </a:p>
          <a:p>
            <a:r>
              <a:rPr lang="en-US" dirty="0"/>
              <a:t>If not edit a few so there are 5 of each (5 1s and 5 0s)</a:t>
            </a:r>
          </a:p>
          <a:p>
            <a:endParaRPr lang="en-US" dirty="0"/>
          </a:p>
        </p:txBody>
      </p:sp>
      <p:pic>
        <p:nvPicPr>
          <p:cNvPr id="7" name="Picture 6">
            <a:extLst>
              <a:ext uri="{FF2B5EF4-FFF2-40B4-BE49-F238E27FC236}">
                <a16:creationId xmlns:a16="http://schemas.microsoft.com/office/drawing/2014/main" id="{13DA95FE-0184-9566-9741-36C973EC794F}"/>
              </a:ext>
            </a:extLst>
          </p:cNvPr>
          <p:cNvPicPr>
            <a:picLocks noChangeAspect="1"/>
          </p:cNvPicPr>
          <p:nvPr/>
        </p:nvPicPr>
        <p:blipFill>
          <a:blip r:embed="rId2"/>
          <a:srcRect r="86607" b="43492"/>
          <a:stretch/>
        </p:blipFill>
        <p:spPr>
          <a:xfrm>
            <a:off x="10005329" y="1491343"/>
            <a:ext cx="1632857" cy="3875314"/>
          </a:xfrm>
          <a:prstGeom prst="rect">
            <a:avLst/>
          </a:prstGeom>
          <a:ln>
            <a:solidFill>
              <a:srgbClr val="05E5D5"/>
            </a:solidFill>
          </a:ln>
        </p:spPr>
      </p:pic>
      <p:pic>
        <p:nvPicPr>
          <p:cNvPr id="6" name="Picture 5">
            <a:extLst>
              <a:ext uri="{FF2B5EF4-FFF2-40B4-BE49-F238E27FC236}">
                <a16:creationId xmlns:a16="http://schemas.microsoft.com/office/drawing/2014/main" id="{33BE4ABC-13EB-5448-CF1D-F24332CB0E47}"/>
              </a:ext>
            </a:extLst>
          </p:cNvPr>
          <p:cNvPicPr>
            <a:picLocks noChangeAspect="1"/>
          </p:cNvPicPr>
          <p:nvPr/>
        </p:nvPicPr>
        <p:blipFill>
          <a:blip r:embed="rId3"/>
          <a:stretch>
            <a:fillRect/>
          </a:stretch>
        </p:blipFill>
        <p:spPr>
          <a:xfrm>
            <a:off x="4735308" y="2022694"/>
            <a:ext cx="4669949" cy="754740"/>
          </a:xfrm>
          <a:prstGeom prst="rect">
            <a:avLst/>
          </a:prstGeom>
          <a:ln>
            <a:solidFill>
              <a:srgbClr val="05E5D5"/>
            </a:solidFill>
          </a:ln>
        </p:spPr>
      </p:pic>
    </p:spTree>
    <p:extLst>
      <p:ext uri="{BB962C8B-B14F-4D97-AF65-F5344CB8AC3E}">
        <p14:creationId xmlns:p14="http://schemas.microsoft.com/office/powerpoint/2010/main" val="2568874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56924-3257-3BB7-C13A-CD9CB774FCC3}"/>
              </a:ext>
            </a:extLst>
          </p:cNvPr>
          <p:cNvSpPr>
            <a:spLocks noGrp="1"/>
          </p:cNvSpPr>
          <p:nvPr>
            <p:ph type="title"/>
          </p:nvPr>
        </p:nvSpPr>
        <p:spPr/>
        <p:txBody>
          <a:bodyPr/>
          <a:lstStyle/>
          <a:p>
            <a:r>
              <a:rPr lang="en-US" dirty="0"/>
              <a:t>Add a new slide</a:t>
            </a:r>
          </a:p>
        </p:txBody>
      </p:sp>
      <p:sp>
        <p:nvSpPr>
          <p:cNvPr id="3" name="Content Placeholder 2">
            <a:extLst>
              <a:ext uri="{FF2B5EF4-FFF2-40B4-BE49-F238E27FC236}">
                <a16:creationId xmlns:a16="http://schemas.microsoft.com/office/drawing/2014/main" id="{4F78B5C4-214F-DB2E-6112-4EACE4240279}"/>
              </a:ext>
            </a:extLst>
          </p:cNvPr>
          <p:cNvSpPr>
            <a:spLocks noGrp="1"/>
          </p:cNvSpPr>
          <p:nvPr>
            <p:ph idx="1"/>
          </p:nvPr>
        </p:nvSpPr>
        <p:spPr/>
        <p:txBody>
          <a:bodyPr/>
          <a:lstStyle/>
          <a:p>
            <a:r>
              <a:rPr lang="en-US" dirty="0"/>
              <a:t>At the top, put the question: “is this word in lowercase letters?”</a:t>
            </a:r>
          </a:p>
          <a:p>
            <a:r>
              <a:rPr lang="en-US" dirty="0"/>
              <a:t>Below that, put your first word from your first list</a:t>
            </a:r>
          </a:p>
          <a:p>
            <a:r>
              <a:rPr lang="en-US" dirty="0"/>
              <a:t>Using your list of numbers, make it either upper or lower-case</a:t>
            </a:r>
          </a:p>
          <a:p>
            <a:pPr lvl="1"/>
            <a:r>
              <a:rPr lang="en-US" dirty="0"/>
              <a:t>1 = upper 0 = lower</a:t>
            </a:r>
          </a:p>
        </p:txBody>
      </p:sp>
      <p:pic>
        <p:nvPicPr>
          <p:cNvPr id="4" name="Picture 3">
            <a:extLst>
              <a:ext uri="{FF2B5EF4-FFF2-40B4-BE49-F238E27FC236}">
                <a16:creationId xmlns:a16="http://schemas.microsoft.com/office/drawing/2014/main" id="{FB382F22-DCDC-11AB-E9FF-FC7850A239F7}"/>
              </a:ext>
            </a:extLst>
          </p:cNvPr>
          <p:cNvPicPr>
            <a:picLocks noChangeAspect="1"/>
          </p:cNvPicPr>
          <p:nvPr/>
        </p:nvPicPr>
        <p:blipFill>
          <a:blip r:embed="rId2"/>
          <a:stretch>
            <a:fillRect/>
          </a:stretch>
        </p:blipFill>
        <p:spPr>
          <a:xfrm>
            <a:off x="7783287" y="4344534"/>
            <a:ext cx="4223920" cy="2375955"/>
          </a:xfrm>
          <a:prstGeom prst="rect">
            <a:avLst/>
          </a:prstGeom>
          <a:ln>
            <a:solidFill>
              <a:srgbClr val="05E5D5"/>
            </a:solidFill>
          </a:ln>
        </p:spPr>
      </p:pic>
    </p:spTree>
    <p:extLst>
      <p:ext uri="{BB962C8B-B14F-4D97-AF65-F5344CB8AC3E}">
        <p14:creationId xmlns:p14="http://schemas.microsoft.com/office/powerpoint/2010/main" val="553636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97233-4F62-CD64-D293-2E8760E35B01}"/>
              </a:ext>
            </a:extLst>
          </p:cNvPr>
          <p:cNvSpPr>
            <a:spLocks noGrp="1"/>
          </p:cNvSpPr>
          <p:nvPr>
            <p:ph type="title"/>
          </p:nvPr>
        </p:nvSpPr>
        <p:spPr/>
        <p:txBody>
          <a:bodyPr/>
          <a:lstStyle/>
          <a:p>
            <a:r>
              <a:rPr lang="en-US" dirty="0"/>
              <a:t>Set the transition time</a:t>
            </a:r>
          </a:p>
        </p:txBody>
      </p:sp>
      <p:sp>
        <p:nvSpPr>
          <p:cNvPr id="3" name="Content Placeholder 2">
            <a:extLst>
              <a:ext uri="{FF2B5EF4-FFF2-40B4-BE49-F238E27FC236}">
                <a16:creationId xmlns:a16="http://schemas.microsoft.com/office/drawing/2014/main" id="{74D7F53D-629E-4942-222C-25992EEFD63A}"/>
              </a:ext>
            </a:extLst>
          </p:cNvPr>
          <p:cNvSpPr>
            <a:spLocks noGrp="1"/>
          </p:cNvSpPr>
          <p:nvPr>
            <p:ph idx="1"/>
          </p:nvPr>
        </p:nvSpPr>
        <p:spPr/>
        <p:txBody>
          <a:bodyPr/>
          <a:lstStyle/>
          <a:p>
            <a:r>
              <a:rPr lang="en-US" dirty="0"/>
              <a:t>Go to the top ribbon -&gt; transitions -&gt; advance slide</a:t>
            </a:r>
          </a:p>
          <a:p>
            <a:r>
              <a:rPr lang="en-US" dirty="0"/>
              <a:t>After six seconds</a:t>
            </a:r>
          </a:p>
          <a:p>
            <a:r>
              <a:rPr lang="en-US" dirty="0"/>
              <a:t>Then repeat all those steps for the remaining 9 words</a:t>
            </a:r>
          </a:p>
        </p:txBody>
      </p:sp>
      <p:pic>
        <p:nvPicPr>
          <p:cNvPr id="5" name="Picture 4">
            <a:extLst>
              <a:ext uri="{FF2B5EF4-FFF2-40B4-BE49-F238E27FC236}">
                <a16:creationId xmlns:a16="http://schemas.microsoft.com/office/drawing/2014/main" id="{6C11B581-BE7B-7D2E-30A2-6C2338C1CAF8}"/>
              </a:ext>
            </a:extLst>
          </p:cNvPr>
          <p:cNvPicPr>
            <a:picLocks noChangeAspect="1"/>
          </p:cNvPicPr>
          <p:nvPr/>
        </p:nvPicPr>
        <p:blipFill>
          <a:blip r:embed="rId2"/>
          <a:stretch>
            <a:fillRect/>
          </a:stretch>
        </p:blipFill>
        <p:spPr>
          <a:xfrm>
            <a:off x="7749232" y="4137457"/>
            <a:ext cx="2834446" cy="1729942"/>
          </a:xfrm>
          <a:prstGeom prst="rect">
            <a:avLst/>
          </a:prstGeom>
          <a:ln>
            <a:solidFill>
              <a:srgbClr val="05E5D5"/>
            </a:solidFill>
          </a:ln>
        </p:spPr>
      </p:pic>
    </p:spTree>
    <p:extLst>
      <p:ext uri="{BB962C8B-B14F-4D97-AF65-F5344CB8AC3E}">
        <p14:creationId xmlns:p14="http://schemas.microsoft.com/office/powerpoint/2010/main" val="3657512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D7B00-1ADE-4367-2800-31F8E9C545CA}"/>
              </a:ext>
            </a:extLst>
          </p:cNvPr>
          <p:cNvSpPr>
            <a:spLocks noGrp="1"/>
          </p:cNvSpPr>
          <p:nvPr>
            <p:ph type="title"/>
          </p:nvPr>
        </p:nvSpPr>
        <p:spPr/>
        <p:txBody>
          <a:bodyPr/>
          <a:lstStyle/>
          <a:p>
            <a:r>
              <a:rPr lang="en-US" dirty="0"/>
              <a:t>Add a recall slide</a:t>
            </a:r>
          </a:p>
        </p:txBody>
      </p:sp>
      <p:sp>
        <p:nvSpPr>
          <p:cNvPr id="3" name="Content Placeholder 2">
            <a:extLst>
              <a:ext uri="{FF2B5EF4-FFF2-40B4-BE49-F238E27FC236}">
                <a16:creationId xmlns:a16="http://schemas.microsoft.com/office/drawing/2014/main" id="{1C9CEF0C-6F58-4A4B-E233-A2EF03A41B3A}"/>
              </a:ext>
            </a:extLst>
          </p:cNvPr>
          <p:cNvSpPr>
            <a:spLocks noGrp="1"/>
          </p:cNvSpPr>
          <p:nvPr>
            <p:ph idx="1"/>
          </p:nvPr>
        </p:nvSpPr>
        <p:spPr/>
        <p:txBody>
          <a:bodyPr/>
          <a:lstStyle/>
          <a:p>
            <a:r>
              <a:rPr lang="en-US" dirty="0"/>
              <a:t>At the top write: “Please write down as many words from the previous list as you can remember. You will have two minutes.”</a:t>
            </a:r>
          </a:p>
          <a:p>
            <a:r>
              <a:rPr lang="en-US" dirty="0"/>
              <a:t>Set the auto-advance to two minutes</a:t>
            </a:r>
          </a:p>
        </p:txBody>
      </p:sp>
      <p:pic>
        <p:nvPicPr>
          <p:cNvPr id="4" name="Picture 3">
            <a:extLst>
              <a:ext uri="{FF2B5EF4-FFF2-40B4-BE49-F238E27FC236}">
                <a16:creationId xmlns:a16="http://schemas.microsoft.com/office/drawing/2014/main" id="{F30E51BA-2E57-2745-9CDB-1BC3E6EEEF2F}"/>
              </a:ext>
            </a:extLst>
          </p:cNvPr>
          <p:cNvPicPr>
            <a:picLocks noChangeAspect="1"/>
          </p:cNvPicPr>
          <p:nvPr/>
        </p:nvPicPr>
        <p:blipFill>
          <a:blip r:embed="rId2"/>
          <a:stretch>
            <a:fillRect/>
          </a:stretch>
        </p:blipFill>
        <p:spPr>
          <a:xfrm>
            <a:off x="5910679" y="3187403"/>
            <a:ext cx="6096528" cy="3429297"/>
          </a:xfrm>
          <a:prstGeom prst="rect">
            <a:avLst/>
          </a:prstGeom>
          <a:ln>
            <a:solidFill>
              <a:srgbClr val="05E5D5"/>
            </a:solidFill>
          </a:ln>
        </p:spPr>
      </p:pic>
      <p:pic>
        <p:nvPicPr>
          <p:cNvPr id="6" name="Picture 5">
            <a:extLst>
              <a:ext uri="{FF2B5EF4-FFF2-40B4-BE49-F238E27FC236}">
                <a16:creationId xmlns:a16="http://schemas.microsoft.com/office/drawing/2014/main" id="{7F4BDB98-79A9-5239-B99F-DF6C18E0AABB}"/>
              </a:ext>
            </a:extLst>
          </p:cNvPr>
          <p:cNvPicPr>
            <a:picLocks noChangeAspect="1"/>
          </p:cNvPicPr>
          <p:nvPr/>
        </p:nvPicPr>
        <p:blipFill>
          <a:blip r:embed="rId3"/>
          <a:stretch>
            <a:fillRect/>
          </a:stretch>
        </p:blipFill>
        <p:spPr>
          <a:xfrm>
            <a:off x="2125058" y="3749207"/>
            <a:ext cx="2498763" cy="1765083"/>
          </a:xfrm>
          <a:prstGeom prst="rect">
            <a:avLst/>
          </a:prstGeom>
          <a:ln>
            <a:solidFill>
              <a:srgbClr val="05E5D5"/>
            </a:solidFill>
          </a:ln>
        </p:spPr>
      </p:pic>
    </p:spTree>
    <p:extLst>
      <p:ext uri="{BB962C8B-B14F-4D97-AF65-F5344CB8AC3E}">
        <p14:creationId xmlns:p14="http://schemas.microsoft.com/office/powerpoint/2010/main" val="4115778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8C36F-7F82-80AD-ECD5-078FDC2897CA}"/>
              </a:ext>
            </a:extLst>
          </p:cNvPr>
          <p:cNvSpPr>
            <a:spLocks noGrp="1"/>
          </p:cNvSpPr>
          <p:nvPr>
            <p:ph type="title"/>
          </p:nvPr>
        </p:nvSpPr>
        <p:spPr/>
        <p:txBody>
          <a:bodyPr/>
          <a:lstStyle/>
          <a:p>
            <a:r>
              <a:rPr lang="en-US" dirty="0"/>
              <a:t>Now make list 2</a:t>
            </a:r>
          </a:p>
        </p:txBody>
      </p:sp>
      <p:sp>
        <p:nvSpPr>
          <p:cNvPr id="3" name="Content Placeholder 2">
            <a:extLst>
              <a:ext uri="{FF2B5EF4-FFF2-40B4-BE49-F238E27FC236}">
                <a16:creationId xmlns:a16="http://schemas.microsoft.com/office/drawing/2014/main" id="{3834F35A-6BFA-8374-4539-16EC0A3FFB6F}"/>
              </a:ext>
            </a:extLst>
          </p:cNvPr>
          <p:cNvSpPr>
            <a:spLocks noGrp="1"/>
          </p:cNvSpPr>
          <p:nvPr>
            <p:ph idx="1"/>
          </p:nvPr>
        </p:nvSpPr>
        <p:spPr/>
        <p:txBody>
          <a:bodyPr/>
          <a:lstStyle/>
          <a:p>
            <a:r>
              <a:rPr lang="en-US" dirty="0"/>
              <a:t>It’s the same procedure as list 1</a:t>
            </a:r>
          </a:p>
          <a:p>
            <a:r>
              <a:rPr lang="en-US" dirty="0"/>
              <a:t>The question will now be: “Does this word rhyme with the previous word?”</a:t>
            </a:r>
          </a:p>
          <a:p>
            <a:r>
              <a:rPr lang="en-US" dirty="0"/>
              <a:t>Importantly, the words in this list should sometimes rhyme</a:t>
            </a:r>
          </a:p>
          <a:p>
            <a:r>
              <a:rPr lang="en-US" dirty="0"/>
              <a:t>Create a list with 5 rhyming and 5 non-rhyming words</a:t>
            </a:r>
          </a:p>
          <a:p>
            <a:r>
              <a:rPr lang="en-US" dirty="0"/>
              <a:t>You can randomize by making another excel list of numbers</a:t>
            </a:r>
          </a:p>
          <a:p>
            <a:r>
              <a:rPr lang="en-US" dirty="0"/>
              <a:t>Then, make a recall slide</a:t>
            </a:r>
          </a:p>
        </p:txBody>
      </p:sp>
    </p:spTree>
    <p:extLst>
      <p:ext uri="{BB962C8B-B14F-4D97-AF65-F5344CB8AC3E}">
        <p14:creationId xmlns:p14="http://schemas.microsoft.com/office/powerpoint/2010/main" val="508849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366</TotalTime>
  <Words>552</Words>
  <Application>Microsoft Office PowerPoint</Application>
  <PresentationFormat>Widescreen</PresentationFormat>
  <Paragraphs>61</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Aptos</vt:lpstr>
      <vt:lpstr>Aptos Display</vt:lpstr>
      <vt:lpstr>Arial</vt:lpstr>
      <vt:lpstr>Office Theme</vt:lpstr>
      <vt:lpstr>Levels of Processing Experiment</vt:lpstr>
      <vt:lpstr>Open a new blank PowerPoint</vt:lpstr>
      <vt:lpstr>Add a new slide</vt:lpstr>
      <vt:lpstr>Come up with some stimuli</vt:lpstr>
      <vt:lpstr>Let’s randomly generate some numbers</vt:lpstr>
      <vt:lpstr>Add a new slide</vt:lpstr>
      <vt:lpstr>Set the transition time</vt:lpstr>
      <vt:lpstr>Add a recall slide</vt:lpstr>
      <vt:lpstr>Now make list 2</vt:lpstr>
      <vt:lpstr>Important things for list 2</vt:lpstr>
      <vt:lpstr>Now you can do list 3</vt:lpstr>
      <vt:lpstr>Add some scoring slides</vt:lpstr>
      <vt:lpstr>Create an answer sheet</vt:lpstr>
      <vt:lpstr>You’re done!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McCoy,Haley</dc:creator>
  <cp:lastModifiedBy>McCoy,Haley</cp:lastModifiedBy>
  <cp:revision>1</cp:revision>
  <dcterms:created xsi:type="dcterms:W3CDTF">2025-03-31T19:41:17Z</dcterms:created>
  <dcterms:modified xsi:type="dcterms:W3CDTF">2025-04-01T01:48:14Z</dcterms:modified>
</cp:coreProperties>
</file>